
<file path=[Content_Types].xml><?xml version="1.0" encoding="utf-8"?>
<Types xmlns="http://schemas.openxmlformats.org/package/2006/content-types">
  <Override PartName="/ppt/slides/slide29.xml" ContentType="application/vnd.openxmlformats-officedocument.presentationml.slide+xml"/>
  <Override PartName="/ppt/slides/slide47.xml" ContentType="application/vnd.openxmlformats-officedocument.presentationml.slide+xml"/>
  <Override PartName="/ppt/notesSlides/notesSlide2.xml" ContentType="application/vnd.openxmlformats-officedocument.presentationml.notesSlide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36.xml" ContentType="application/vnd.openxmlformats-officedocument.presentationml.slide+xml"/>
  <Override PartName="/ppt/slideLayouts/slideLayout6.xml" ContentType="application/vnd.openxmlformats-officedocument.presentationml.slideLayout+xml"/>
  <Override PartName="/ppt/notesSlides/notesSlide38.xml" ContentType="application/vnd.openxmlformats-officedocument.presentationml.notesSlide+xml"/>
  <Override PartName="/ppt/notesSlides/notesSlide49.xml" ContentType="application/vnd.openxmlformats-officedocument.presentationml.notesSlide+xml"/>
  <Override PartName="/ppt/slides/slide25.xml" ContentType="application/vnd.openxmlformats-officedocument.presentationml.slide+xml"/>
  <Override PartName="/ppt/slides/slide4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27.xml" ContentType="application/vnd.openxmlformats-officedocument.presentationml.notesSlide+xml"/>
  <Override PartName="/ppt/notesSlides/notesSlide45.xml" ContentType="application/vnd.openxmlformats-officedocument.presentationml.notesSlide+xml"/>
  <Default Extension="xml" ContentType="application/xml"/>
  <Override PartName="/ppt/slides/slide14.xml" ContentType="application/vnd.openxmlformats-officedocument.presentationml.slide+xml"/>
  <Override PartName="/ppt/slides/slide32.xml" ContentType="application/vnd.openxmlformats-officedocument.presentationml.slide+xml"/>
  <Override PartName="/ppt/slides/slide50.xml" ContentType="application/vnd.openxmlformats-officedocument.presentationml.slide+xml"/>
  <Override PartName="/ppt/notesMasters/notesMaster1.xml" ContentType="application/vnd.openxmlformats-officedocument.presentationml.notesMaster+xml"/>
  <Override PartName="/ppt/notesSlides/notesSlide16.xml" ContentType="application/vnd.openxmlformats-officedocument.presentationml.notesSlide+xml"/>
  <Override PartName="/ppt/notesSlides/notesSlide34.xml" ContentType="application/vnd.openxmlformats-officedocument.presentationml.notesSlide+xml"/>
  <Override PartName="/ppt/slides/slide1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notesSlides/notesSlide23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5.xml" ContentType="application/vnd.openxmlformats-officedocument.presentationml.notesSlide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8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46.xml" ContentType="application/vnd.openxmlformats-officedocument.presentationml.notesSlid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44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2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51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6.xml" ContentType="application/vnd.openxmlformats-officedocument.presentationml.notesSlide+xml"/>
  <Override PartName="/ppt/slides/slide8.xml" ContentType="application/vnd.openxmlformats-officedocument.presentationml.slide+xml"/>
  <Override PartName="/ppt/slides/slide49.xml" ContentType="application/vnd.openxmlformats-officedocument.presentationml.slide+xml"/>
  <Override PartName="/ppt/handoutMasters/handoutMaster1.xml" ContentType="application/vnd.openxmlformats-officedocument.presentationml.handoutMaster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s/slide38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27.xml" ContentType="application/vnd.openxmlformats-officedocument.presentationml.slide+xml"/>
  <Override PartName="/ppt/slides/slide45.xml" ContentType="application/vnd.openxmlformats-officedocument.presentationml.slid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notesSlides/notesSlide29.xml" ContentType="application/vnd.openxmlformats-officedocument.presentationml.notesSlide+xml"/>
  <Override PartName="/ppt/notesSlides/notesSlide47.xml" ContentType="application/vnd.openxmlformats-officedocument.presentationml.notesSlid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34.xml" ContentType="application/vnd.openxmlformats-officedocument.presentationml.slide+xml"/>
  <Override PartName="/ppt/notesSlides/notesSlide18.xml" ContentType="application/vnd.openxmlformats-officedocument.presentationml.notesSlide+xml"/>
  <Override PartName="/ppt/notesSlides/notesSlide36.xml" ContentType="application/vnd.openxmlformats-officedocument.presentationml.notesSlide+xml"/>
  <Default Extension="rels" ContentType="application/vnd.openxmlformats-package.relationships+xml"/>
  <Override PartName="/ppt/slides/slide23.xml" ContentType="application/vnd.openxmlformats-officedocument.presentationml.slide+xml"/>
  <Override PartName="/ppt/slides/slide41.xml" ContentType="application/vnd.openxmlformats-officedocument.presentationml.slide+xml"/>
  <Override PartName="/ppt/notesSlides/notesSlide25.xml" ContentType="application/vnd.openxmlformats-officedocument.presentationml.notesSlide+xml"/>
  <Override PartName="/ppt/notesSlides/notesSlide43.xml" ContentType="application/vnd.openxmlformats-officedocument.presentationml.notesSlide+xml"/>
  <Override PartName="/ppt/slides/slide12.xml" ContentType="application/vnd.openxmlformats-officedocument.presentationml.slide+xml"/>
  <Override PartName="/ppt/slides/slide30.xml" ContentType="application/vnd.openxmlformats-officedocument.presentationml.slide+xml"/>
  <Override PartName="/ppt/slideLayouts/slideLayout11.xml" ContentType="application/vnd.openxmlformats-officedocument.presentationml.slideLayout+xml"/>
  <Override PartName="/ppt/notesSlides/notesSlide14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50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53"/>
  </p:notesMasterIdLst>
  <p:handoutMasterIdLst>
    <p:handoutMasterId r:id="rId54"/>
  </p:handoutMasterIdLst>
  <p:sldIdLst>
    <p:sldId id="256" r:id="rId2"/>
    <p:sldId id="257" r:id="rId3"/>
    <p:sldId id="307" r:id="rId4"/>
    <p:sldId id="267" r:id="rId5"/>
    <p:sldId id="308" r:id="rId6"/>
    <p:sldId id="355" r:id="rId7"/>
    <p:sldId id="310" r:id="rId8"/>
    <p:sldId id="311" r:id="rId9"/>
    <p:sldId id="312" r:id="rId10"/>
    <p:sldId id="313" r:id="rId11"/>
    <p:sldId id="314" r:id="rId12"/>
    <p:sldId id="315" r:id="rId13"/>
    <p:sldId id="316" r:id="rId14"/>
    <p:sldId id="317" r:id="rId15"/>
    <p:sldId id="318" r:id="rId16"/>
    <p:sldId id="319" r:id="rId17"/>
    <p:sldId id="320" r:id="rId18"/>
    <p:sldId id="321" r:id="rId19"/>
    <p:sldId id="322" r:id="rId20"/>
    <p:sldId id="323" r:id="rId21"/>
    <p:sldId id="324" r:id="rId22"/>
    <p:sldId id="325" r:id="rId23"/>
    <p:sldId id="326" r:id="rId24"/>
    <p:sldId id="327" r:id="rId25"/>
    <p:sldId id="328" r:id="rId26"/>
    <p:sldId id="329" r:id="rId27"/>
    <p:sldId id="330" r:id="rId28"/>
    <p:sldId id="331" r:id="rId29"/>
    <p:sldId id="332" r:id="rId30"/>
    <p:sldId id="333" r:id="rId31"/>
    <p:sldId id="334" r:id="rId32"/>
    <p:sldId id="335" r:id="rId33"/>
    <p:sldId id="336" r:id="rId34"/>
    <p:sldId id="337" r:id="rId35"/>
    <p:sldId id="338" r:id="rId36"/>
    <p:sldId id="339" r:id="rId37"/>
    <p:sldId id="340" r:id="rId38"/>
    <p:sldId id="341" r:id="rId39"/>
    <p:sldId id="342" r:id="rId40"/>
    <p:sldId id="343" r:id="rId41"/>
    <p:sldId id="344" r:id="rId42"/>
    <p:sldId id="345" r:id="rId43"/>
    <p:sldId id="346" r:id="rId44"/>
    <p:sldId id="347" r:id="rId45"/>
    <p:sldId id="348" r:id="rId46"/>
    <p:sldId id="349" r:id="rId47"/>
    <p:sldId id="350" r:id="rId48"/>
    <p:sldId id="351" r:id="rId49"/>
    <p:sldId id="352" r:id="rId50"/>
    <p:sldId id="353" r:id="rId51"/>
    <p:sldId id="354" r:id="rId52"/>
  </p:sldIdLst>
  <p:sldSz cx="9144000" cy="6858000" type="screen4x3"/>
  <p:notesSz cx="6858000" cy="9144000"/>
  <p:defaultTextStyle>
    <a:defPPr>
      <a:defRPr lang="en-US"/>
    </a:defPPr>
    <a:lvl1pPr algn="ctr" rtl="0" eaLnBrk="0" fontAlgn="base" hangingPunct="0">
      <a:spcBef>
        <a:spcPct val="0"/>
      </a:spcBef>
      <a:spcAft>
        <a:spcPct val="0"/>
      </a:spcAft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ctr" rtl="0" eaLnBrk="0" fontAlgn="base" hangingPunct="0">
      <a:spcBef>
        <a:spcPct val="0"/>
      </a:spcBef>
      <a:spcAft>
        <a:spcPct val="0"/>
      </a:spcAft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ctr" rtl="0" eaLnBrk="0" fontAlgn="base" hangingPunct="0">
      <a:spcBef>
        <a:spcPct val="0"/>
      </a:spcBef>
      <a:spcAft>
        <a:spcPct val="0"/>
      </a:spcAft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ctr" rtl="0" eaLnBrk="0" fontAlgn="base" hangingPunct="0">
      <a:spcBef>
        <a:spcPct val="0"/>
      </a:spcBef>
      <a:spcAft>
        <a:spcPct val="0"/>
      </a:spcAft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ctr" rtl="0" eaLnBrk="0" fontAlgn="base" hangingPunct="0">
      <a:spcBef>
        <a:spcPct val="0"/>
      </a:spcBef>
      <a:spcAft>
        <a:spcPct val="0"/>
      </a:spcAft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</p:showPr>
  <p:clrMru>
    <a:srgbClr val="3366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7" autoAdjust="0"/>
    <p:restoredTop sz="94614" autoAdjust="0"/>
  </p:normalViewPr>
  <p:slideViewPr>
    <p:cSldViewPr>
      <p:cViewPr varScale="1">
        <p:scale>
          <a:sx n="69" d="100"/>
          <a:sy n="69" d="100"/>
        </p:scale>
        <p:origin x="-119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notesMaster" Target="notesMasters/notesMaster1.xml"/><Relationship Id="rId58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viewProps" Target="viewProp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9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25293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25293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25293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B5BBFC91-1DE2-49FA-B467-317E11BDABDC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190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25190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251908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5190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5191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25191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CC3E1831-9FD8-4C3C-A554-A193A4863E73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0.xml"/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1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FDA2F08-4A1B-452F-B4B2-CE6E85DF565B}" type="slidenum">
              <a:rPr lang="en-US"/>
              <a:pPr/>
              <a:t>1</a:t>
            </a:fld>
            <a:endParaRPr lang="en-US"/>
          </a:p>
        </p:txBody>
      </p:sp>
      <p:sp>
        <p:nvSpPr>
          <p:cNvPr id="25395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39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67BB361-0554-442B-9990-059F8D603611}" type="slidenum">
              <a:rPr lang="en-US"/>
              <a:pPr/>
              <a:t>10</a:t>
            </a:fld>
            <a:endParaRPr lang="en-US"/>
          </a:p>
        </p:txBody>
      </p:sp>
      <p:sp>
        <p:nvSpPr>
          <p:cNvPr id="26317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3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1577084-A581-4044-8B53-975CF8E57BCB}" type="slidenum">
              <a:rPr lang="en-US"/>
              <a:pPr/>
              <a:t>11</a:t>
            </a:fld>
            <a:endParaRPr lang="en-US"/>
          </a:p>
        </p:txBody>
      </p:sp>
      <p:sp>
        <p:nvSpPr>
          <p:cNvPr id="26419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4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3C20F26-7C51-486D-8953-06373A31ADE5}" type="slidenum">
              <a:rPr lang="en-US"/>
              <a:pPr/>
              <a:t>12</a:t>
            </a:fld>
            <a:endParaRPr lang="en-US"/>
          </a:p>
        </p:txBody>
      </p:sp>
      <p:sp>
        <p:nvSpPr>
          <p:cNvPr id="26521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5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063D447-C0AE-4452-9941-65C89B6338E3}" type="slidenum">
              <a:rPr lang="en-US"/>
              <a:pPr/>
              <a:t>13</a:t>
            </a:fld>
            <a:endParaRPr lang="en-US"/>
          </a:p>
        </p:txBody>
      </p:sp>
      <p:sp>
        <p:nvSpPr>
          <p:cNvPr id="26624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6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6C9A079-C959-4043-AB37-27D1FE296F1D}" type="slidenum">
              <a:rPr lang="en-US"/>
              <a:pPr/>
              <a:t>14</a:t>
            </a:fld>
            <a:endParaRPr lang="en-US"/>
          </a:p>
        </p:txBody>
      </p:sp>
      <p:sp>
        <p:nvSpPr>
          <p:cNvPr id="26726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7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3FAD462-5FA5-42AB-B526-25E657D1F9AE}" type="slidenum">
              <a:rPr lang="en-US"/>
              <a:pPr/>
              <a:t>15</a:t>
            </a:fld>
            <a:endParaRPr lang="en-US"/>
          </a:p>
        </p:txBody>
      </p:sp>
      <p:sp>
        <p:nvSpPr>
          <p:cNvPr id="26829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82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EFB22B5-7F46-466C-A464-FA1CFEB1CF3D}" type="slidenum">
              <a:rPr lang="en-US"/>
              <a:pPr/>
              <a:t>16</a:t>
            </a:fld>
            <a:endParaRPr lang="en-US"/>
          </a:p>
        </p:txBody>
      </p:sp>
      <p:sp>
        <p:nvSpPr>
          <p:cNvPr id="26931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9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3325BC4-542F-49F6-B34D-228F78B9BC6D}" type="slidenum">
              <a:rPr lang="en-US"/>
              <a:pPr/>
              <a:t>17</a:t>
            </a:fld>
            <a:endParaRPr lang="en-US"/>
          </a:p>
        </p:txBody>
      </p:sp>
      <p:sp>
        <p:nvSpPr>
          <p:cNvPr id="27033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0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23E2A0B-1987-479F-AB15-8DCEAB6B17C9}" type="slidenum">
              <a:rPr lang="en-US"/>
              <a:pPr/>
              <a:t>18</a:t>
            </a:fld>
            <a:endParaRPr lang="en-US"/>
          </a:p>
        </p:txBody>
      </p:sp>
      <p:sp>
        <p:nvSpPr>
          <p:cNvPr id="27136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1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1499E8B-0339-45BB-8247-87F2C30A0075}" type="slidenum">
              <a:rPr lang="en-US"/>
              <a:pPr/>
              <a:t>19</a:t>
            </a:fld>
            <a:endParaRPr lang="en-US"/>
          </a:p>
        </p:txBody>
      </p:sp>
      <p:sp>
        <p:nvSpPr>
          <p:cNvPr id="27238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23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48E802F-56E0-4D27-954A-97E6CFF82ACC}" type="slidenum">
              <a:rPr lang="en-US"/>
              <a:pPr/>
              <a:t>2</a:t>
            </a:fld>
            <a:endParaRPr lang="en-US"/>
          </a:p>
        </p:txBody>
      </p:sp>
      <p:sp>
        <p:nvSpPr>
          <p:cNvPr id="25497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49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0790A95-5849-45BF-AB47-37BFB8F23D06}" type="slidenum">
              <a:rPr lang="en-US"/>
              <a:pPr/>
              <a:t>20</a:t>
            </a:fld>
            <a:endParaRPr lang="en-US"/>
          </a:p>
        </p:txBody>
      </p:sp>
      <p:sp>
        <p:nvSpPr>
          <p:cNvPr id="27341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3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2BA5194-D29F-4140-A8E1-5E1EA317598C}" type="slidenum">
              <a:rPr lang="en-US"/>
              <a:pPr/>
              <a:t>21</a:t>
            </a:fld>
            <a:endParaRPr lang="en-US"/>
          </a:p>
        </p:txBody>
      </p:sp>
      <p:sp>
        <p:nvSpPr>
          <p:cNvPr id="27443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4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26DD3FA-C7ED-4F2B-B737-23170BDAD293}" type="slidenum">
              <a:rPr lang="en-US"/>
              <a:pPr/>
              <a:t>22</a:t>
            </a:fld>
            <a:endParaRPr lang="en-US"/>
          </a:p>
        </p:txBody>
      </p:sp>
      <p:sp>
        <p:nvSpPr>
          <p:cNvPr id="27545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5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CCAEC30-FD45-423C-9F0F-E4ABEF421201}" type="slidenum">
              <a:rPr lang="en-US"/>
              <a:pPr/>
              <a:t>23</a:t>
            </a:fld>
            <a:endParaRPr lang="en-US"/>
          </a:p>
        </p:txBody>
      </p:sp>
      <p:sp>
        <p:nvSpPr>
          <p:cNvPr id="27648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6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EE9BDB7-D39E-4567-BE61-95867F556044}" type="slidenum">
              <a:rPr lang="en-US"/>
              <a:pPr/>
              <a:t>24</a:t>
            </a:fld>
            <a:endParaRPr lang="en-US"/>
          </a:p>
        </p:txBody>
      </p:sp>
      <p:sp>
        <p:nvSpPr>
          <p:cNvPr id="27750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75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3A202BD-C0BD-4E35-B025-F0730347A4F0}" type="slidenum">
              <a:rPr lang="en-US"/>
              <a:pPr/>
              <a:t>25</a:t>
            </a:fld>
            <a:endParaRPr lang="en-US"/>
          </a:p>
        </p:txBody>
      </p:sp>
      <p:sp>
        <p:nvSpPr>
          <p:cNvPr id="27853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85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76531A7-9C62-4AA5-ACE7-012C4746E119}" type="slidenum">
              <a:rPr lang="en-US"/>
              <a:pPr/>
              <a:t>26</a:t>
            </a:fld>
            <a:endParaRPr lang="en-US"/>
          </a:p>
        </p:txBody>
      </p:sp>
      <p:sp>
        <p:nvSpPr>
          <p:cNvPr id="27955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95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5CA16C8-B939-4219-82EF-B3852F0A91F9}" type="slidenum">
              <a:rPr lang="en-US"/>
              <a:pPr/>
              <a:t>27</a:t>
            </a:fld>
            <a:endParaRPr lang="en-US"/>
          </a:p>
        </p:txBody>
      </p:sp>
      <p:sp>
        <p:nvSpPr>
          <p:cNvPr id="28057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05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B7E5D53-EFCF-48F9-9782-31BEA3122C49}" type="slidenum">
              <a:rPr lang="en-US"/>
              <a:pPr/>
              <a:t>28</a:t>
            </a:fld>
            <a:endParaRPr lang="en-US"/>
          </a:p>
        </p:txBody>
      </p:sp>
      <p:sp>
        <p:nvSpPr>
          <p:cNvPr id="28160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16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0EBECCC-951B-4E52-8613-10A80763A6C1}" type="slidenum">
              <a:rPr lang="en-US"/>
              <a:pPr/>
              <a:t>29</a:t>
            </a:fld>
            <a:endParaRPr lang="en-US"/>
          </a:p>
        </p:txBody>
      </p:sp>
      <p:sp>
        <p:nvSpPr>
          <p:cNvPr id="28262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26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BFC0F50-F72D-431D-8676-C06D98DE282D}" type="slidenum">
              <a:rPr lang="en-US"/>
              <a:pPr/>
              <a:t>3</a:t>
            </a:fld>
            <a:endParaRPr lang="en-US"/>
          </a:p>
        </p:txBody>
      </p:sp>
      <p:sp>
        <p:nvSpPr>
          <p:cNvPr id="25600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60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F1ED7BF-D0DA-447F-8A6D-E086563A6CDD}" type="slidenum">
              <a:rPr lang="en-US"/>
              <a:pPr/>
              <a:t>30</a:t>
            </a:fld>
            <a:endParaRPr lang="en-US"/>
          </a:p>
        </p:txBody>
      </p:sp>
      <p:sp>
        <p:nvSpPr>
          <p:cNvPr id="28365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36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A58B151-9488-4E55-AF7C-0E507082F88E}" type="slidenum">
              <a:rPr lang="en-US"/>
              <a:pPr/>
              <a:t>31</a:t>
            </a:fld>
            <a:endParaRPr lang="en-US"/>
          </a:p>
        </p:txBody>
      </p:sp>
      <p:sp>
        <p:nvSpPr>
          <p:cNvPr id="28467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46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14B55FB-2565-4FFB-BDA3-B2C055D1B8DD}" type="slidenum">
              <a:rPr lang="en-US"/>
              <a:pPr/>
              <a:t>32</a:t>
            </a:fld>
            <a:endParaRPr lang="en-US"/>
          </a:p>
        </p:txBody>
      </p:sp>
      <p:sp>
        <p:nvSpPr>
          <p:cNvPr id="28569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56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B9D58F2-6B40-4D75-993B-D6BA0CEE1549}" type="slidenum">
              <a:rPr lang="en-US"/>
              <a:pPr/>
              <a:t>33</a:t>
            </a:fld>
            <a:endParaRPr lang="en-US"/>
          </a:p>
        </p:txBody>
      </p:sp>
      <p:sp>
        <p:nvSpPr>
          <p:cNvPr id="28672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6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84DADB6-AD85-452E-8395-9B39CA08DC05}" type="slidenum">
              <a:rPr lang="en-US"/>
              <a:pPr/>
              <a:t>34</a:t>
            </a:fld>
            <a:endParaRPr lang="en-US"/>
          </a:p>
        </p:txBody>
      </p:sp>
      <p:sp>
        <p:nvSpPr>
          <p:cNvPr id="28774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77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220DDAA-F720-44C3-A38A-1B39A6BE2D24}" type="slidenum">
              <a:rPr lang="en-US"/>
              <a:pPr/>
              <a:t>35</a:t>
            </a:fld>
            <a:endParaRPr lang="en-US"/>
          </a:p>
        </p:txBody>
      </p:sp>
      <p:sp>
        <p:nvSpPr>
          <p:cNvPr id="28877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87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8A30CB1-F049-488A-9EEB-B1C1B51C2E6F}" type="slidenum">
              <a:rPr lang="en-US"/>
              <a:pPr/>
              <a:t>36</a:t>
            </a:fld>
            <a:endParaRPr lang="en-US"/>
          </a:p>
        </p:txBody>
      </p:sp>
      <p:sp>
        <p:nvSpPr>
          <p:cNvPr id="28979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97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B913963-D6BD-4278-9157-4DEE3F3CB7DA}" type="slidenum">
              <a:rPr lang="en-US"/>
              <a:pPr/>
              <a:t>37</a:t>
            </a:fld>
            <a:endParaRPr lang="en-US"/>
          </a:p>
        </p:txBody>
      </p:sp>
      <p:sp>
        <p:nvSpPr>
          <p:cNvPr id="29081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08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A56E604-7B06-4FDB-B9E3-0B4DAF65B903}" type="slidenum">
              <a:rPr lang="en-US"/>
              <a:pPr/>
              <a:t>38</a:t>
            </a:fld>
            <a:endParaRPr lang="en-US"/>
          </a:p>
        </p:txBody>
      </p:sp>
      <p:sp>
        <p:nvSpPr>
          <p:cNvPr id="29184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18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640A98A-4180-42C2-A3F9-EFC2F392D54A}" type="slidenum">
              <a:rPr lang="en-US"/>
              <a:pPr/>
              <a:t>39</a:t>
            </a:fld>
            <a:endParaRPr lang="en-US"/>
          </a:p>
        </p:txBody>
      </p:sp>
      <p:sp>
        <p:nvSpPr>
          <p:cNvPr id="29286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2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6DA729C-8ADC-4B72-97FF-C03E47C2E738}" type="slidenum">
              <a:rPr lang="en-US"/>
              <a:pPr/>
              <a:t>4</a:t>
            </a:fld>
            <a:endParaRPr lang="en-US"/>
          </a:p>
        </p:txBody>
      </p:sp>
      <p:sp>
        <p:nvSpPr>
          <p:cNvPr id="25702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70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CDEF931-41AF-4F98-B29E-177BD2AD6CBF}" type="slidenum">
              <a:rPr lang="en-US"/>
              <a:pPr/>
              <a:t>40</a:t>
            </a:fld>
            <a:endParaRPr lang="en-US"/>
          </a:p>
        </p:txBody>
      </p:sp>
      <p:sp>
        <p:nvSpPr>
          <p:cNvPr id="29389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38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A59A6F2-5C77-4614-B2BF-F3148A55C1DA}" type="slidenum">
              <a:rPr lang="en-US"/>
              <a:pPr/>
              <a:t>41</a:t>
            </a:fld>
            <a:endParaRPr lang="en-US"/>
          </a:p>
        </p:txBody>
      </p:sp>
      <p:sp>
        <p:nvSpPr>
          <p:cNvPr id="29491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49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C1C86A5-4540-4D21-B928-3047FD5FDE00}" type="slidenum">
              <a:rPr lang="en-US"/>
              <a:pPr/>
              <a:t>42</a:t>
            </a:fld>
            <a:endParaRPr lang="en-US"/>
          </a:p>
        </p:txBody>
      </p:sp>
      <p:sp>
        <p:nvSpPr>
          <p:cNvPr id="29593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59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E733280-8696-49AB-A9C0-8086B150640F}" type="slidenum">
              <a:rPr lang="en-US"/>
              <a:pPr/>
              <a:t>43</a:t>
            </a:fld>
            <a:endParaRPr lang="en-US"/>
          </a:p>
        </p:txBody>
      </p:sp>
      <p:sp>
        <p:nvSpPr>
          <p:cNvPr id="29696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6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FD081B4-B6C9-4475-810F-EC74293C6DDE}" type="slidenum">
              <a:rPr lang="en-US"/>
              <a:pPr/>
              <a:t>44</a:t>
            </a:fld>
            <a:endParaRPr lang="en-US"/>
          </a:p>
        </p:txBody>
      </p:sp>
      <p:sp>
        <p:nvSpPr>
          <p:cNvPr id="29798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79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4F0E217-2428-4638-B78C-921EBB4DF228}" type="slidenum">
              <a:rPr lang="en-US"/>
              <a:pPr/>
              <a:t>45</a:t>
            </a:fld>
            <a:endParaRPr lang="en-US"/>
          </a:p>
        </p:txBody>
      </p:sp>
      <p:sp>
        <p:nvSpPr>
          <p:cNvPr id="29901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9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47CCC44-DFE6-4943-9F96-1B30EA184EB3}" type="slidenum">
              <a:rPr lang="en-US"/>
              <a:pPr/>
              <a:t>46</a:t>
            </a:fld>
            <a:endParaRPr lang="en-US"/>
          </a:p>
        </p:txBody>
      </p:sp>
      <p:sp>
        <p:nvSpPr>
          <p:cNvPr id="30003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00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6B22193-63E7-4F48-9B64-ED876BD71B8A}" type="slidenum">
              <a:rPr lang="en-US"/>
              <a:pPr/>
              <a:t>47</a:t>
            </a:fld>
            <a:endParaRPr lang="en-US"/>
          </a:p>
        </p:txBody>
      </p:sp>
      <p:sp>
        <p:nvSpPr>
          <p:cNvPr id="30105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10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1CCE7EA-714B-48C4-8303-905898C3867E}" type="slidenum">
              <a:rPr lang="en-US"/>
              <a:pPr/>
              <a:t>48</a:t>
            </a:fld>
            <a:endParaRPr lang="en-US"/>
          </a:p>
        </p:txBody>
      </p:sp>
      <p:sp>
        <p:nvSpPr>
          <p:cNvPr id="30208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20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8E5AEDA-5740-4573-B651-9A5D4C7C1C90}" type="slidenum">
              <a:rPr lang="en-US"/>
              <a:pPr/>
              <a:t>49</a:t>
            </a:fld>
            <a:endParaRPr lang="en-US"/>
          </a:p>
        </p:txBody>
      </p:sp>
      <p:sp>
        <p:nvSpPr>
          <p:cNvPr id="30310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31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0879225-6E6F-4E54-BA0F-30F0A8AF54F2}" type="slidenum">
              <a:rPr lang="en-US"/>
              <a:pPr/>
              <a:t>5</a:t>
            </a:fld>
            <a:endParaRPr lang="en-US"/>
          </a:p>
        </p:txBody>
      </p:sp>
      <p:sp>
        <p:nvSpPr>
          <p:cNvPr id="25805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80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0932367-CAC3-4D66-B69C-EF545302270E}" type="slidenum">
              <a:rPr lang="en-US"/>
              <a:pPr/>
              <a:t>50</a:t>
            </a:fld>
            <a:endParaRPr lang="en-US"/>
          </a:p>
        </p:txBody>
      </p:sp>
      <p:sp>
        <p:nvSpPr>
          <p:cNvPr id="304130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41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F58FF21-DE59-4BB6-9B5F-4A7F3764F53E}" type="slidenum">
              <a:rPr lang="en-US"/>
              <a:pPr/>
              <a:t>51</a:t>
            </a:fld>
            <a:endParaRPr lang="en-US"/>
          </a:p>
        </p:txBody>
      </p:sp>
      <p:sp>
        <p:nvSpPr>
          <p:cNvPr id="30515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51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9EFD69C-E09D-4011-8E64-564D1F6B80F5}" type="slidenum">
              <a:rPr lang="en-US"/>
              <a:pPr/>
              <a:t>6</a:t>
            </a:fld>
            <a:endParaRPr lang="en-US"/>
          </a:p>
        </p:txBody>
      </p:sp>
      <p:sp>
        <p:nvSpPr>
          <p:cNvPr id="25907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9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B3026D5-BC7B-4260-8A94-C39180B0943C}" type="slidenum">
              <a:rPr lang="en-US"/>
              <a:pPr/>
              <a:t>7</a:t>
            </a:fld>
            <a:endParaRPr lang="en-US"/>
          </a:p>
        </p:txBody>
      </p:sp>
      <p:sp>
        <p:nvSpPr>
          <p:cNvPr id="260098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0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9D03492-408D-4DD6-82CA-BEF22375D384}" type="slidenum">
              <a:rPr lang="en-US"/>
              <a:pPr/>
              <a:t>8</a:t>
            </a:fld>
            <a:endParaRPr lang="en-US"/>
          </a:p>
        </p:txBody>
      </p:sp>
      <p:sp>
        <p:nvSpPr>
          <p:cNvPr id="26112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1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8443928-A035-4022-8B42-6DE2A40178B4}" type="slidenum">
              <a:rPr lang="en-US"/>
              <a:pPr/>
              <a:t>9</a:t>
            </a:fld>
            <a:endParaRPr lang="en-US"/>
          </a:p>
        </p:txBody>
      </p:sp>
      <p:sp>
        <p:nvSpPr>
          <p:cNvPr id="26214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2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56E3112-71D0-42FD-8546-3C9FFE8F463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6F50E4E-3F0C-463A-9232-06A4AD3CE1E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E439CF9-DDF4-49F2-9972-88DA266B389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/>
          </p:nvPr>
        </p:nvSpPr>
        <p:spPr>
          <a:xfrm>
            <a:off x="685800" y="609600"/>
            <a:ext cx="7772400" cy="5486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FF2D506B-1C3E-45E6-AF9F-BD0435B4345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1BA13DA-37A6-4E6D-ABAA-E01B95B9A68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A57AC7A-2265-484C-869D-4ED5D4BB62B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B0C3EF-C360-49CB-8D06-90333131619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DDBCF6-19B4-4FA6-82B4-F158BBFEAE6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FB3F0FB-DD57-4D07-A1D1-AE8E0B6536E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2B2C18-D239-4038-A386-E6D2BB40679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A57CB93-8075-49FD-99BF-27AEF0714C8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2007479-E662-4781-B24B-92126FFB30C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366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39E8DC34-A4E2-48C2-8BB5-BCB2C13D722B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>
    <p:zoom/>
  </p:transition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14.xml"/><Relationship Id="rId13" Type="http://schemas.openxmlformats.org/officeDocument/2006/relationships/slide" Target="slide24.xml"/><Relationship Id="rId18" Type="http://schemas.openxmlformats.org/officeDocument/2006/relationships/slide" Target="slide34.xml"/><Relationship Id="rId26" Type="http://schemas.openxmlformats.org/officeDocument/2006/relationships/slide" Target="slide50.xml"/><Relationship Id="rId3" Type="http://schemas.openxmlformats.org/officeDocument/2006/relationships/slide" Target="slide4.xml"/><Relationship Id="rId21" Type="http://schemas.openxmlformats.org/officeDocument/2006/relationships/slide" Target="slide40.xml"/><Relationship Id="rId7" Type="http://schemas.openxmlformats.org/officeDocument/2006/relationships/slide" Target="slide12.xml"/><Relationship Id="rId12" Type="http://schemas.openxmlformats.org/officeDocument/2006/relationships/slide" Target="slide22.xml"/><Relationship Id="rId17" Type="http://schemas.openxmlformats.org/officeDocument/2006/relationships/slide" Target="slide32.xml"/><Relationship Id="rId25" Type="http://schemas.openxmlformats.org/officeDocument/2006/relationships/slide" Target="slide48.xml"/><Relationship Id="rId2" Type="http://schemas.openxmlformats.org/officeDocument/2006/relationships/notesSlide" Target="../notesSlides/notesSlide1.xml"/><Relationship Id="rId16" Type="http://schemas.openxmlformats.org/officeDocument/2006/relationships/slide" Target="slide30.xml"/><Relationship Id="rId20" Type="http://schemas.openxmlformats.org/officeDocument/2006/relationships/slide" Target="slide38.xml"/><Relationship Id="rId1" Type="http://schemas.openxmlformats.org/officeDocument/2006/relationships/slideLayout" Target="../slideLayouts/slideLayout7.xml"/><Relationship Id="rId6" Type="http://schemas.openxmlformats.org/officeDocument/2006/relationships/slide" Target="slide10.xml"/><Relationship Id="rId11" Type="http://schemas.openxmlformats.org/officeDocument/2006/relationships/slide" Target="slide20.xml"/><Relationship Id="rId24" Type="http://schemas.openxmlformats.org/officeDocument/2006/relationships/slide" Target="slide46.xml"/><Relationship Id="rId5" Type="http://schemas.openxmlformats.org/officeDocument/2006/relationships/slide" Target="slide8.xml"/><Relationship Id="rId15" Type="http://schemas.openxmlformats.org/officeDocument/2006/relationships/slide" Target="slide28.xml"/><Relationship Id="rId23" Type="http://schemas.openxmlformats.org/officeDocument/2006/relationships/slide" Target="slide44.xml"/><Relationship Id="rId10" Type="http://schemas.openxmlformats.org/officeDocument/2006/relationships/slide" Target="slide18.xml"/><Relationship Id="rId19" Type="http://schemas.openxmlformats.org/officeDocument/2006/relationships/slide" Target="slide36.xml"/><Relationship Id="rId4" Type="http://schemas.openxmlformats.org/officeDocument/2006/relationships/slide" Target="slide6.xml"/><Relationship Id="rId9" Type="http://schemas.openxmlformats.org/officeDocument/2006/relationships/slide" Target="slide16.xml"/><Relationship Id="rId14" Type="http://schemas.openxmlformats.org/officeDocument/2006/relationships/slide" Target="slide26.xml"/><Relationship Id="rId22" Type="http://schemas.openxmlformats.org/officeDocument/2006/relationships/slide" Target="slide42.xml"/><Relationship Id="rId27" Type="http://schemas.openxmlformats.org/officeDocument/2006/relationships/slide" Target="slide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1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1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1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0.xml"/><Relationship Id="rId1" Type="http://schemas.openxmlformats.org/officeDocument/2006/relationships/slideLayout" Target="../slideLayouts/slideLayout1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1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7" name="AutoShape 89">
            <a:hlinkClick r:id="rId3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3" action="ppaction://hlinksldjump"/>
              </a:rPr>
              <a:t>4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3" action="ppaction://hlinksldjump"/>
              </a:rPr>
              <a:t>00</a:t>
            </a:r>
            <a:endParaRPr lang="en-US" sz="3600" b="1"/>
          </a:p>
        </p:txBody>
      </p:sp>
      <p:sp>
        <p:nvSpPr>
          <p:cNvPr id="2138" name="AutoShape 90">
            <a:hlinkClick r:id="rId4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4" action="ppaction://hlinksldjump"/>
              </a:rPr>
              <a:t>6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4" action="ppaction://hlinksldjump"/>
              </a:rPr>
              <a:t>00</a:t>
            </a:r>
            <a:endParaRPr lang="en-US" sz="3600" b="1">
              <a:hlinkClick r:id="rId4" action="ppaction://hlinksldjump"/>
            </a:endParaRPr>
          </a:p>
        </p:txBody>
      </p:sp>
      <p:sp>
        <p:nvSpPr>
          <p:cNvPr id="2139" name="AutoShape 91">
            <a:hlinkClick r:id="rId5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5" action="ppaction://hlinksldjump"/>
              </a:rPr>
              <a:t>8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5" action="ppaction://hlinksldjump"/>
              </a:rPr>
              <a:t>00</a:t>
            </a:r>
            <a:endParaRPr lang="en-US" sz="3600" b="1">
              <a:solidFill>
                <a:schemeClr val="bg1"/>
              </a:solidFill>
              <a:latin typeface="Garamond" pitchFamily="18" charset="0"/>
              <a:hlinkClick r:id="rId5" action="ppaction://hlinksldjump"/>
            </a:endParaRPr>
          </a:p>
        </p:txBody>
      </p:sp>
      <p:sp>
        <p:nvSpPr>
          <p:cNvPr id="2140" name="AutoShape 92">
            <a:hlinkClick r:id="rId6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6" action="ppaction://hlinksldjump"/>
              </a:rPr>
              <a:t>10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6" action="ppaction://hlinksldjump"/>
              </a:rPr>
              <a:t>00</a:t>
            </a:r>
            <a:endParaRPr lang="en-US" sz="3600" b="1"/>
          </a:p>
        </p:txBody>
      </p:sp>
      <p:sp>
        <p:nvSpPr>
          <p:cNvPr id="2149" name="AutoShape 101">
            <a:hlinkClick r:id="rId7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7" action="ppaction://hlinksldjump"/>
              </a:rPr>
              <a:t>2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7" action="ppaction://hlinksldjump"/>
              </a:rPr>
              <a:t>00</a:t>
            </a:r>
            <a:endParaRPr lang="en-US" sz="3600" b="1"/>
          </a:p>
        </p:txBody>
      </p:sp>
      <p:sp>
        <p:nvSpPr>
          <p:cNvPr id="2150" name="AutoShape 102">
            <a:hlinkClick r:id="rId8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8" action="ppaction://hlinksldjump"/>
              </a:rPr>
              <a:t>4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8" action="ppaction://hlinksldjump"/>
              </a:rPr>
              <a:t>00</a:t>
            </a:r>
            <a:endParaRPr lang="en-US" sz="3600" b="1">
              <a:hlinkClick r:id="rId8" action="ppaction://hlinksldjump"/>
            </a:endParaRPr>
          </a:p>
        </p:txBody>
      </p:sp>
      <p:sp>
        <p:nvSpPr>
          <p:cNvPr id="2151" name="AutoShape 103">
            <a:hlinkClick r:id="rId9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9" action="ppaction://hlinksldjump"/>
              </a:rPr>
              <a:t>6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9" action="ppaction://hlinksldjump"/>
              </a:rPr>
              <a:t>00</a:t>
            </a:r>
            <a:endParaRPr lang="en-US" sz="3600" b="1"/>
          </a:p>
        </p:txBody>
      </p:sp>
      <p:sp>
        <p:nvSpPr>
          <p:cNvPr id="2152" name="AutoShape 104">
            <a:hlinkClick r:id="rId10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10" action="ppaction://hlinksldjump"/>
              </a:rPr>
              <a:t>8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0" action="ppaction://hlinksldjump"/>
              </a:rPr>
              <a:t>00</a:t>
            </a:r>
            <a:endParaRPr lang="en-US" sz="3600" b="1"/>
          </a:p>
        </p:txBody>
      </p:sp>
      <p:sp>
        <p:nvSpPr>
          <p:cNvPr id="2153" name="AutoShape 105">
            <a:hlinkClick r:id="rId11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11" action="ppaction://hlinksldjump"/>
              </a:rPr>
              <a:t>10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1" action="ppaction://hlinksldjump"/>
              </a:rPr>
              <a:t>00</a:t>
            </a:r>
            <a:endParaRPr lang="en-US" sz="3600" b="1"/>
          </a:p>
        </p:txBody>
      </p:sp>
      <p:sp>
        <p:nvSpPr>
          <p:cNvPr id="2154" name="AutoShape 106">
            <a:hlinkClick r:id="rId12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12" action="ppaction://hlinksldjump"/>
              </a:rPr>
              <a:t>2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2" action="ppaction://hlinksldjump"/>
              </a:rPr>
              <a:t>00</a:t>
            </a:r>
            <a:endParaRPr lang="en-US" sz="3600" b="1"/>
          </a:p>
        </p:txBody>
      </p:sp>
      <p:sp>
        <p:nvSpPr>
          <p:cNvPr id="2155" name="AutoShape 107">
            <a:hlinkClick r:id="rId13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13" action="ppaction://hlinksldjump"/>
              </a:rPr>
              <a:t>4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3" action="ppaction://hlinksldjump"/>
              </a:rPr>
              <a:t>00</a:t>
            </a:r>
            <a:endParaRPr lang="en-US" sz="3600" b="1"/>
          </a:p>
        </p:txBody>
      </p:sp>
      <p:sp>
        <p:nvSpPr>
          <p:cNvPr id="2156" name="AutoShape 108">
            <a:hlinkClick r:id="rId14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14" action="ppaction://hlinksldjump"/>
              </a:rPr>
              <a:t>6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4" action="ppaction://hlinksldjump"/>
              </a:rPr>
              <a:t>00</a:t>
            </a:r>
            <a:endParaRPr lang="en-US" sz="3600" b="1"/>
          </a:p>
        </p:txBody>
      </p:sp>
      <p:sp>
        <p:nvSpPr>
          <p:cNvPr id="2157" name="AutoShape 109">
            <a:hlinkClick r:id="rId15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15" action="ppaction://hlinksldjump"/>
              </a:rPr>
              <a:t>8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5" action="ppaction://hlinksldjump"/>
              </a:rPr>
              <a:t>00</a:t>
            </a:r>
            <a:endParaRPr lang="en-US" sz="3600" b="1"/>
          </a:p>
        </p:txBody>
      </p:sp>
      <p:sp>
        <p:nvSpPr>
          <p:cNvPr id="2158" name="AutoShape 110">
            <a:hlinkClick r:id="rId16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" action="ppaction://noaction"/>
              </a:rPr>
              <a:t>1000</a:t>
            </a:r>
            <a:endParaRPr lang="en-US" sz="3600" b="1" u="sng">
              <a:solidFill>
                <a:schemeClr val="hlink"/>
              </a:solidFill>
            </a:endParaRPr>
          </a:p>
        </p:txBody>
      </p:sp>
      <p:sp>
        <p:nvSpPr>
          <p:cNvPr id="2159" name="AutoShape 111">
            <a:hlinkClick r:id="rId17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17" action="ppaction://hlinksldjump"/>
              </a:rPr>
              <a:t>2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7" action="ppaction://hlinksldjump"/>
              </a:rPr>
              <a:t>00</a:t>
            </a:r>
            <a:endParaRPr lang="en-US" sz="3600" b="1"/>
          </a:p>
        </p:txBody>
      </p:sp>
      <p:sp>
        <p:nvSpPr>
          <p:cNvPr id="2160" name="AutoShape 112">
            <a:hlinkClick r:id="rId18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18" action="ppaction://hlinksldjump"/>
              </a:rPr>
              <a:t>4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8" action="ppaction://hlinksldjump"/>
              </a:rPr>
              <a:t>00</a:t>
            </a:r>
            <a:endParaRPr lang="en-US" sz="3600" b="1"/>
          </a:p>
        </p:txBody>
      </p:sp>
      <p:sp>
        <p:nvSpPr>
          <p:cNvPr id="2161" name="AutoShape 113">
            <a:hlinkClick r:id="rId19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19" action="ppaction://hlinksldjump"/>
              </a:rPr>
              <a:t>6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9" action="ppaction://hlinksldjump"/>
              </a:rPr>
              <a:t>00</a:t>
            </a:r>
            <a:endParaRPr lang="en-US" sz="3600" b="1"/>
          </a:p>
        </p:txBody>
      </p:sp>
      <p:sp>
        <p:nvSpPr>
          <p:cNvPr id="2162" name="AutoShape 114">
            <a:hlinkClick r:id="rId20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20" action="ppaction://hlinksldjump"/>
              </a:rPr>
              <a:t>8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0" action="ppaction://hlinksldjump"/>
              </a:rPr>
              <a:t>00</a:t>
            </a:r>
            <a:endParaRPr lang="en-US" sz="3600" b="1"/>
          </a:p>
        </p:txBody>
      </p:sp>
      <p:sp>
        <p:nvSpPr>
          <p:cNvPr id="2163" name="AutoShape 115">
            <a:hlinkClick r:id="rId21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21" action="ppaction://hlinksldjump"/>
              </a:rPr>
              <a:t>10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1" action="ppaction://hlinksldjump"/>
              </a:rPr>
              <a:t>00</a:t>
            </a:r>
            <a:endParaRPr lang="en-US" sz="3600" b="1"/>
          </a:p>
        </p:txBody>
      </p:sp>
      <p:sp>
        <p:nvSpPr>
          <p:cNvPr id="2164" name="AutoShape 116">
            <a:hlinkClick r:id="rId22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22" action="ppaction://hlinksldjump"/>
              </a:rPr>
              <a:t>2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2" action="ppaction://hlinksldjump"/>
              </a:rPr>
              <a:t>00</a:t>
            </a:r>
            <a:endParaRPr lang="en-US" sz="3600" b="1"/>
          </a:p>
        </p:txBody>
      </p:sp>
      <p:sp>
        <p:nvSpPr>
          <p:cNvPr id="2165" name="AutoShape 117">
            <a:hlinkClick r:id="rId23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23" action="ppaction://hlinksldjump"/>
              </a:rPr>
              <a:t>4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3" action="ppaction://hlinksldjump"/>
              </a:rPr>
              <a:t>00</a:t>
            </a:r>
            <a:endParaRPr lang="en-US" sz="3600" b="1"/>
          </a:p>
        </p:txBody>
      </p:sp>
      <p:sp>
        <p:nvSpPr>
          <p:cNvPr id="2166" name="AutoShape 118">
            <a:hlinkClick r:id="rId23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24" action="ppaction://hlinksldjump"/>
              </a:rPr>
              <a:t>6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4" action="ppaction://hlinksldjump"/>
              </a:rPr>
              <a:t>00</a:t>
            </a:r>
            <a:endParaRPr lang="en-US" sz="3600" b="1"/>
          </a:p>
        </p:txBody>
      </p:sp>
      <p:sp>
        <p:nvSpPr>
          <p:cNvPr id="2167" name="AutoShape 119">
            <a:hlinkClick r:id="rId25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25" action="ppaction://hlinksldjump"/>
              </a:rPr>
              <a:t>8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5" action="ppaction://hlinksldjump"/>
              </a:rPr>
              <a:t>00</a:t>
            </a:r>
            <a:endParaRPr lang="en-US" sz="3600" b="1"/>
          </a:p>
        </p:txBody>
      </p:sp>
      <p:sp>
        <p:nvSpPr>
          <p:cNvPr id="2168" name="AutoShape 120">
            <a:hlinkClick r:id="rId26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26" action="ppaction://hlinksldjump"/>
              </a:rPr>
              <a:t>10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6" action="ppaction://hlinksldjump"/>
              </a:rPr>
              <a:t>00</a:t>
            </a:r>
            <a:endParaRPr lang="en-US" sz="3600" b="1"/>
          </a:p>
        </p:txBody>
      </p:sp>
      <p:sp>
        <p:nvSpPr>
          <p:cNvPr id="2088" name="AutoShape 40">
            <a:hlinkClick r:id="rId27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27" action="ppaction://hlinksldjump"/>
              </a:rPr>
              <a:t>2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7" action="ppaction://hlinksldjump"/>
              </a:rPr>
              <a:t>00</a:t>
            </a:r>
            <a:endParaRPr lang="en-US" sz="3600" b="1"/>
          </a:p>
        </p:txBody>
      </p:sp>
      <p:sp>
        <p:nvSpPr>
          <p:cNvPr id="2106" name="Rectangle 58"/>
          <p:cNvSpPr>
            <a:spLocks noChangeArrowheads="1"/>
          </p:cNvSpPr>
          <p:nvPr/>
        </p:nvSpPr>
        <p:spPr bwMode="auto">
          <a:xfrm>
            <a:off x="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folHlink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2800" b="1" dirty="0" smtClean="0">
                <a:solidFill>
                  <a:schemeClr val="bg1"/>
                </a:solidFill>
                <a:latin typeface="Garamond" pitchFamily="18" charset="0"/>
              </a:rPr>
              <a:t>General </a:t>
            </a:r>
            <a:endParaRPr lang="en-US" sz="2800" b="1" dirty="0">
              <a:solidFill>
                <a:schemeClr val="bg1"/>
              </a:solidFill>
              <a:latin typeface="Garamond" pitchFamily="18" charset="0"/>
            </a:endParaRPr>
          </a:p>
          <a:p>
            <a:endParaRPr lang="en-US" sz="2800" b="1" dirty="0">
              <a:solidFill>
                <a:schemeClr val="bg1"/>
              </a:solidFill>
              <a:latin typeface="Garamond" pitchFamily="18" charset="0"/>
            </a:endParaRPr>
          </a:p>
        </p:txBody>
      </p:sp>
      <p:sp>
        <p:nvSpPr>
          <p:cNvPr id="2145" name="Rectangle 97"/>
          <p:cNvSpPr>
            <a:spLocks noChangeArrowheads="1"/>
          </p:cNvSpPr>
          <p:nvPr/>
        </p:nvSpPr>
        <p:spPr bwMode="auto">
          <a:xfrm>
            <a:off x="182880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folHlink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sz="2800" b="1" dirty="0">
              <a:solidFill>
                <a:schemeClr val="bg1"/>
              </a:solidFill>
            </a:endParaRPr>
          </a:p>
          <a:p>
            <a:r>
              <a:rPr lang="en-US" sz="2400" b="1" dirty="0" smtClean="0">
                <a:solidFill>
                  <a:schemeClr val="bg1"/>
                </a:solidFill>
              </a:rPr>
              <a:t>Alkaline</a:t>
            </a:r>
            <a:endParaRPr lang="en-US" sz="2400" b="1" dirty="0">
              <a:solidFill>
                <a:schemeClr val="bg1"/>
              </a:solidFill>
            </a:endParaRPr>
          </a:p>
          <a:p>
            <a:r>
              <a:rPr lang="en-US" sz="2400" b="1" dirty="0" smtClean="0">
                <a:solidFill>
                  <a:schemeClr val="bg1"/>
                </a:solidFill>
              </a:rPr>
              <a:t>Earth Metals</a:t>
            </a:r>
            <a:endParaRPr lang="en-US" sz="2400" b="1" dirty="0">
              <a:solidFill>
                <a:schemeClr val="bg1"/>
              </a:solidFill>
            </a:endParaRPr>
          </a:p>
        </p:txBody>
      </p:sp>
      <p:sp>
        <p:nvSpPr>
          <p:cNvPr id="2146" name="Rectangle 98"/>
          <p:cNvSpPr>
            <a:spLocks noChangeArrowheads="1"/>
          </p:cNvSpPr>
          <p:nvPr/>
        </p:nvSpPr>
        <p:spPr bwMode="auto">
          <a:xfrm>
            <a:off x="365760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folHlink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2800" b="1" dirty="0" smtClean="0">
                <a:solidFill>
                  <a:schemeClr val="bg1"/>
                </a:solidFill>
              </a:rPr>
              <a:t>Noble </a:t>
            </a:r>
            <a:r>
              <a:rPr lang="en-US" sz="2400" b="1" dirty="0" smtClean="0">
                <a:solidFill>
                  <a:schemeClr val="bg1"/>
                </a:solidFill>
              </a:rPr>
              <a:t>Gases</a:t>
            </a:r>
            <a:endParaRPr lang="en-US" sz="2400" b="1" dirty="0">
              <a:solidFill>
                <a:schemeClr val="bg1"/>
              </a:solidFill>
            </a:endParaRPr>
          </a:p>
        </p:txBody>
      </p:sp>
      <p:sp>
        <p:nvSpPr>
          <p:cNvPr id="2147" name="Rectangle 99"/>
          <p:cNvSpPr>
            <a:spLocks noChangeArrowheads="1"/>
          </p:cNvSpPr>
          <p:nvPr/>
        </p:nvSpPr>
        <p:spPr bwMode="auto">
          <a:xfrm>
            <a:off x="548640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 sz="2800" b="1" dirty="0">
              <a:solidFill>
                <a:schemeClr val="bg1"/>
              </a:solidFill>
            </a:endParaRPr>
          </a:p>
          <a:p>
            <a:r>
              <a:rPr lang="en-US" sz="2800" b="1" dirty="0" smtClean="0">
                <a:solidFill>
                  <a:schemeClr val="bg1"/>
                </a:solidFill>
              </a:rPr>
              <a:t>Halogens</a:t>
            </a:r>
            <a:endParaRPr lang="en-US" sz="2800" b="1" dirty="0">
              <a:solidFill>
                <a:schemeClr val="bg1"/>
              </a:solidFill>
            </a:endParaRPr>
          </a:p>
          <a:p>
            <a:endParaRPr lang="en-US" sz="2800" b="1" dirty="0">
              <a:solidFill>
                <a:schemeClr val="bg1"/>
              </a:solidFill>
            </a:endParaRPr>
          </a:p>
        </p:txBody>
      </p:sp>
      <p:sp>
        <p:nvSpPr>
          <p:cNvPr id="2148" name="Rectangle 100"/>
          <p:cNvSpPr>
            <a:spLocks noChangeArrowheads="1"/>
          </p:cNvSpPr>
          <p:nvPr/>
        </p:nvSpPr>
        <p:spPr bwMode="auto">
          <a:xfrm>
            <a:off x="731520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2800" b="1" dirty="0" smtClean="0">
                <a:solidFill>
                  <a:schemeClr val="bg1"/>
                </a:solidFill>
              </a:rPr>
              <a:t>Alkali </a:t>
            </a:r>
            <a:endParaRPr lang="en-US" sz="2800" b="1" dirty="0">
              <a:solidFill>
                <a:schemeClr val="bg1"/>
              </a:solidFill>
            </a:endParaRPr>
          </a:p>
          <a:p>
            <a:r>
              <a:rPr lang="en-US" sz="2800" b="1" dirty="0" smtClean="0">
                <a:solidFill>
                  <a:schemeClr val="bg1"/>
                </a:solidFill>
              </a:rPr>
              <a:t>Metals</a:t>
            </a:r>
            <a:endParaRPr lang="en-US" sz="2800" b="1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694" name="Rectangle 2054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 smtClean="0"/>
              <a:t>How Mendeleev arranged the first periodic table</a:t>
            </a:r>
            <a:endParaRPr lang="en-US" sz="4000" dirty="0"/>
          </a:p>
        </p:txBody>
      </p:sp>
      <p:sp>
        <p:nvSpPr>
          <p:cNvPr id="114695" name="Rectangle 205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741" name="AutoShape 1029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16745" name="Rectangle 1033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What </a:t>
            </a:r>
            <a:r>
              <a:rPr lang="en-US" dirty="0" smtClean="0"/>
              <a:t>is by atomic mass?</a:t>
            </a:r>
            <a:endParaRPr lang="en-US" dirty="0"/>
          </a:p>
        </p:txBody>
      </p:sp>
      <p:sp>
        <p:nvSpPr>
          <p:cNvPr id="116746" name="Rectangle 1034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790" name="Rectangle 2054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 smtClean="0"/>
              <a:t>Group number of the alkaline earth metals</a:t>
            </a:r>
            <a:endParaRPr lang="en-US" sz="4000" dirty="0"/>
          </a:p>
        </p:txBody>
      </p:sp>
      <p:sp>
        <p:nvSpPr>
          <p:cNvPr id="118791" name="Rectangle 205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836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0840" name="Rectangle 103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What is </a:t>
            </a:r>
            <a:r>
              <a:rPr lang="en-US" dirty="0" smtClean="0"/>
              <a:t>group 2?</a:t>
            </a:r>
            <a:endParaRPr lang="en-US" dirty="0"/>
          </a:p>
        </p:txBody>
      </p:sp>
      <p:sp>
        <p:nvSpPr>
          <p:cNvPr id="120841" name="Rectangle 103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7" name="Rectangle 2055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 smtClean="0"/>
              <a:t>Number of valence electrons in all alkaline earth metals</a:t>
            </a:r>
            <a:endParaRPr lang="en-US" sz="4000" dirty="0"/>
          </a:p>
        </p:txBody>
      </p:sp>
      <p:sp>
        <p:nvSpPr>
          <p:cNvPr id="122888" name="Rectangle 2056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932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4935" name="Rectangle 1031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What is </a:t>
            </a:r>
            <a:r>
              <a:rPr lang="en-US" dirty="0" smtClean="0"/>
              <a:t>two?</a:t>
            </a:r>
            <a:endParaRPr lang="en-US" dirty="0"/>
          </a:p>
        </p:txBody>
      </p:sp>
      <p:sp>
        <p:nvSpPr>
          <p:cNvPr id="124936" name="Rectangle 1032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982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/>
              <a:t>Type of </a:t>
            </a:r>
            <a:r>
              <a:rPr lang="en-US" sz="4000" dirty="0" smtClean="0"/>
              <a:t>lightweight alkaline earth metal that is used in fireworks, planes, and cars</a:t>
            </a:r>
            <a:endParaRPr lang="en-US" sz="4000" dirty="0"/>
          </a:p>
        </p:txBody>
      </p:sp>
      <p:sp>
        <p:nvSpPr>
          <p:cNvPr id="126983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028" name="AutoShape 2052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9031" name="Rectangle 2055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What is </a:t>
            </a:r>
            <a:r>
              <a:rPr lang="en-US" dirty="0" smtClean="0"/>
              <a:t>magnesium?</a:t>
            </a:r>
            <a:endParaRPr lang="en-US" dirty="0"/>
          </a:p>
        </p:txBody>
      </p:sp>
      <p:sp>
        <p:nvSpPr>
          <p:cNvPr id="129032" name="Rectangle 2056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078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 smtClean="0"/>
              <a:t>Type of melting points in alkaline earth metals</a:t>
            </a:r>
            <a:endParaRPr lang="en-US" sz="4000" dirty="0"/>
          </a:p>
        </p:txBody>
      </p:sp>
      <p:sp>
        <p:nvSpPr>
          <p:cNvPr id="131079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24" name="AutoShape 2052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33127" name="Rectangle 2055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What is </a:t>
            </a:r>
            <a:r>
              <a:rPr lang="en-US" dirty="0" smtClean="0"/>
              <a:t>high melting points?</a:t>
            </a:r>
            <a:endParaRPr lang="en-US" dirty="0"/>
          </a:p>
        </p:txBody>
      </p:sp>
      <p:sp>
        <p:nvSpPr>
          <p:cNvPr id="133128" name="Rectangle 2056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1447800" y="3170238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3075" name="Text Box 3"/>
          <p:cNvSpPr txBox="1">
            <a:spLocks noChangeArrowheads="1"/>
          </p:cNvSpPr>
          <p:nvPr/>
        </p:nvSpPr>
        <p:spPr bwMode="auto">
          <a:xfrm>
            <a:off x="4937125" y="2863850"/>
            <a:ext cx="1841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endParaRPr lang="en-US" sz="2400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/>
              <a:t>Location of Metals</a:t>
            </a:r>
            <a:endParaRPr lang="en-US" dirty="0"/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174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 smtClean="0"/>
              <a:t>Type of alkaline earth metal responsible for building bones, sea shells, and bones</a:t>
            </a:r>
            <a:endParaRPr lang="en-US" sz="4000" dirty="0"/>
          </a:p>
        </p:txBody>
      </p:sp>
      <p:sp>
        <p:nvSpPr>
          <p:cNvPr id="135175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220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37223" name="Rectangle 1031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What is </a:t>
            </a:r>
            <a:r>
              <a:rPr lang="en-US" dirty="0" smtClean="0"/>
              <a:t>calcium?</a:t>
            </a:r>
            <a:endParaRPr lang="en-US" dirty="0"/>
          </a:p>
        </p:txBody>
      </p:sp>
      <p:sp>
        <p:nvSpPr>
          <p:cNvPr id="137224" name="Rectangle 1032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4"/>
          <p:cNvSpPr>
            <a:spLocks noGrp="1"/>
          </p:cNvSpPr>
          <p:nvPr>
            <p:ph/>
          </p:nvPr>
        </p:nvSpPr>
        <p:spPr/>
        <p:txBody>
          <a:bodyPr/>
          <a:lstStyle/>
          <a:p>
            <a:r>
              <a:rPr lang="en-US" dirty="0" smtClean="0"/>
              <a:t>Noble gas with only two valence electrons</a:t>
            </a:r>
            <a:endParaRPr lang="en-US" dirty="0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316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1319" name="Rectangle 1031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/>
              <a:t>What is </a:t>
            </a:r>
            <a:r>
              <a:rPr lang="en-US" sz="4000" dirty="0" smtClean="0"/>
              <a:t>helium?</a:t>
            </a:r>
            <a:endParaRPr lang="en-US" sz="4000" dirty="0"/>
          </a:p>
        </p:txBody>
      </p:sp>
      <p:sp>
        <p:nvSpPr>
          <p:cNvPr id="141320" name="Rectangle 1032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68" name="Rectangle 205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Type of noble gas that is used in electric signs</a:t>
            </a:r>
            <a:endParaRPr lang="en-US" dirty="0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412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5416" name="Rectangle 8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/>
              <a:t>What </a:t>
            </a:r>
            <a:r>
              <a:rPr lang="en-US" sz="4000" dirty="0" smtClean="0"/>
              <a:t>are neon and/or argon?</a:t>
            </a:r>
            <a:endParaRPr lang="en-US" sz="4000" dirty="0"/>
          </a:p>
        </p:txBody>
      </p:sp>
      <p:sp>
        <p:nvSpPr>
          <p:cNvPr id="145417" name="Rectangle 9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465" name="Rectangle 103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 smtClean="0"/>
              <a:t>Number of valence electrons all but one noble gas</a:t>
            </a:r>
            <a:endParaRPr lang="en-US" sz="4000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508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9511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/>
              <a:t>What </a:t>
            </a:r>
            <a:r>
              <a:rPr lang="en-US" sz="4000" dirty="0" smtClean="0"/>
              <a:t>eight?</a:t>
            </a:r>
            <a:endParaRPr lang="en-US" sz="4000" dirty="0"/>
          </a:p>
        </p:txBody>
      </p:sp>
      <p:sp>
        <p:nvSpPr>
          <p:cNvPr id="149512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560" name="Rectangle 103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 smtClean="0"/>
              <a:t>The reason noble gases don’t combine with other elements easily</a:t>
            </a:r>
            <a:endParaRPr lang="en-US" sz="4000" dirty="0">
              <a:cs typeface="Times New Roman" pitchFamily="18" charset="0"/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04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53607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/>
              <a:t>What is </a:t>
            </a:r>
            <a:r>
              <a:rPr lang="en-US" sz="4000" dirty="0" smtClean="0"/>
              <a:t>they have filled valence electrons?</a:t>
            </a:r>
            <a:endParaRPr lang="en-US" sz="4000" dirty="0"/>
          </a:p>
        </p:txBody>
      </p:sp>
      <p:sp>
        <p:nvSpPr>
          <p:cNvPr id="153608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Text Box 2"/>
          <p:cNvSpPr txBox="1">
            <a:spLocks noChangeArrowheads="1"/>
          </p:cNvSpPr>
          <p:nvPr/>
        </p:nvSpPr>
        <p:spPr bwMode="auto">
          <a:xfrm>
            <a:off x="1447800" y="3168650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54277" name="AutoShape 5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4278" name="Text Box 6"/>
          <p:cNvSpPr txBox="1">
            <a:spLocks noChangeArrowheads="1"/>
          </p:cNvSpPr>
          <p:nvPr/>
        </p:nvSpPr>
        <p:spPr bwMode="auto">
          <a:xfrm>
            <a:off x="4752975" y="2555875"/>
            <a:ext cx="1841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endParaRPr lang="en-US" sz="2400"/>
          </a:p>
        </p:txBody>
      </p:sp>
      <p:sp>
        <p:nvSpPr>
          <p:cNvPr id="54281" name="Rectangle 9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What is </a:t>
            </a:r>
            <a:r>
              <a:rPr lang="en-US" dirty="0" smtClean="0"/>
              <a:t>the left side of the chart?</a:t>
            </a:r>
            <a:endParaRPr lang="en-US" dirty="0"/>
          </a:p>
        </p:txBody>
      </p:sp>
      <p:sp>
        <p:nvSpPr>
          <p:cNvPr id="54282" name="Rectangle 10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advClick="0">
    <p:zoom/>
  </p:transition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656" name="Rectangle 103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 smtClean="0"/>
              <a:t>Noble Gases used in </a:t>
            </a:r>
            <a:r>
              <a:rPr lang="en-US" sz="4000" dirty="0" err="1" smtClean="0"/>
              <a:t>lightbulbs</a:t>
            </a:r>
            <a:r>
              <a:rPr lang="en-US" sz="4000" dirty="0" smtClean="0"/>
              <a:t> and lasers</a:t>
            </a:r>
            <a:endParaRPr lang="en-US" sz="4000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700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57703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/>
              <a:t>What </a:t>
            </a:r>
            <a:r>
              <a:rPr lang="en-US" sz="4000" dirty="0" smtClean="0"/>
              <a:t>are argon and krypton?</a:t>
            </a:r>
            <a:endParaRPr lang="en-US" sz="4000" dirty="0"/>
          </a:p>
        </p:txBody>
      </p:sp>
      <p:sp>
        <p:nvSpPr>
          <p:cNvPr id="157704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750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 smtClean="0"/>
              <a:t>The group number of the halogens</a:t>
            </a:r>
            <a:endParaRPr lang="en-US" sz="4000" dirty="0"/>
          </a:p>
        </p:txBody>
      </p:sp>
      <p:sp>
        <p:nvSpPr>
          <p:cNvPr id="159751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796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61799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What is </a:t>
            </a:r>
            <a:r>
              <a:rPr lang="en-US" dirty="0" smtClean="0"/>
              <a:t>group 17?</a:t>
            </a:r>
            <a:endParaRPr lang="en-US" dirty="0"/>
          </a:p>
        </p:txBody>
      </p:sp>
      <p:sp>
        <p:nvSpPr>
          <p:cNvPr id="161800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46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 smtClean="0"/>
              <a:t>Most reactive nonmetal</a:t>
            </a:r>
            <a:endParaRPr lang="en-US" sz="4000" dirty="0"/>
          </a:p>
        </p:txBody>
      </p:sp>
      <p:sp>
        <p:nvSpPr>
          <p:cNvPr id="163847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892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6589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What is </a:t>
            </a:r>
            <a:r>
              <a:rPr lang="en-US" dirty="0" err="1" smtClean="0"/>
              <a:t>flourine</a:t>
            </a:r>
            <a:r>
              <a:rPr lang="en-US" dirty="0" smtClean="0"/>
              <a:t>?</a:t>
            </a:r>
            <a:endParaRPr lang="en-US" dirty="0"/>
          </a:p>
        </p:txBody>
      </p:sp>
      <p:sp>
        <p:nvSpPr>
          <p:cNvPr id="165896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942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/>
              <a:t>Number of valence electrons in all halogens</a:t>
            </a:r>
            <a:endParaRPr lang="en-US" dirty="0"/>
          </a:p>
        </p:txBody>
      </p:sp>
      <p:sp>
        <p:nvSpPr>
          <p:cNvPr id="167943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988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69991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What is </a:t>
            </a:r>
            <a:r>
              <a:rPr lang="en-US" dirty="0" smtClean="0"/>
              <a:t>seven?</a:t>
            </a:r>
            <a:endParaRPr lang="en-US" dirty="0"/>
          </a:p>
        </p:txBody>
      </p:sp>
      <p:sp>
        <p:nvSpPr>
          <p:cNvPr id="169992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038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 smtClean="0"/>
              <a:t>Normal state of matter of most halogens</a:t>
            </a:r>
            <a:endParaRPr lang="en-US" sz="4000" dirty="0"/>
          </a:p>
        </p:txBody>
      </p:sp>
      <p:sp>
        <p:nvSpPr>
          <p:cNvPr id="172039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84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74087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What is </a:t>
            </a:r>
            <a:r>
              <a:rPr lang="en-US" dirty="0" smtClean="0"/>
              <a:t>a gas?</a:t>
            </a:r>
            <a:endParaRPr lang="en-US" dirty="0"/>
          </a:p>
        </p:txBody>
      </p:sp>
      <p:sp>
        <p:nvSpPr>
          <p:cNvPr id="174088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2"/>
          <p:cNvSpPr txBox="1">
            <a:spLocks noChangeArrowheads="1"/>
          </p:cNvSpPr>
          <p:nvPr/>
        </p:nvSpPr>
        <p:spPr bwMode="auto">
          <a:xfrm>
            <a:off x="1447800" y="3170238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13315" name="AutoShape 3">
            <a:hlinkClick r:id="" action="ppaction://noaction" highlightClick="1"/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0" y="6172200"/>
            <a:ext cx="1143000" cy="685800"/>
          </a:xfrm>
          <a:prstGeom prst="actionButtonBlank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3316" name="Text Box 4"/>
          <p:cNvSpPr txBox="1">
            <a:spLocks noChangeArrowheads="1"/>
          </p:cNvSpPr>
          <p:nvPr/>
        </p:nvSpPr>
        <p:spPr bwMode="auto">
          <a:xfrm>
            <a:off x="4549775" y="3052763"/>
            <a:ext cx="1841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 sz="2400"/>
          </a:p>
        </p:txBody>
      </p:sp>
      <p:sp>
        <p:nvSpPr>
          <p:cNvPr id="13321" name="Rectangle 9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/>
              <a:t>Horizontal Rows that represent energy levels</a:t>
            </a:r>
            <a:endParaRPr lang="en-US" dirty="0"/>
          </a:p>
        </p:txBody>
      </p:sp>
      <p:sp>
        <p:nvSpPr>
          <p:cNvPr id="13322" name="Rectangle 10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134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/>
              <a:t>Halogen that is obtained through diet and is important for your thyroid gland to work properly.</a:t>
            </a:r>
            <a:endParaRPr lang="en-US" dirty="0"/>
          </a:p>
        </p:txBody>
      </p:sp>
      <p:sp>
        <p:nvSpPr>
          <p:cNvPr id="176135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180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78183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/>
              <a:t>What </a:t>
            </a:r>
            <a:r>
              <a:rPr lang="en-US" sz="4000" dirty="0" smtClean="0"/>
              <a:t>is iodine?</a:t>
            </a:r>
            <a:endParaRPr lang="en-US" sz="4000" dirty="0"/>
          </a:p>
        </p:txBody>
      </p:sp>
      <p:sp>
        <p:nvSpPr>
          <p:cNvPr id="178184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230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 smtClean="0"/>
              <a:t>Soft, shiny, malleable, and conductivity</a:t>
            </a:r>
            <a:endParaRPr lang="en-US" sz="4000" dirty="0"/>
          </a:p>
        </p:txBody>
      </p:sp>
      <p:sp>
        <p:nvSpPr>
          <p:cNvPr id="180231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276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82279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/>
              <a:t>What </a:t>
            </a:r>
            <a:r>
              <a:rPr lang="en-US" sz="4000" dirty="0" smtClean="0"/>
              <a:t>are physical properties of alkali metals?</a:t>
            </a:r>
            <a:endParaRPr lang="en-US" sz="4000" dirty="0"/>
          </a:p>
        </p:txBody>
      </p:sp>
      <p:sp>
        <p:nvSpPr>
          <p:cNvPr id="182280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26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/>
              <a:t>Number of valence electrons in all alkali metals</a:t>
            </a:r>
            <a:endParaRPr lang="en-US" dirty="0"/>
          </a:p>
        </p:txBody>
      </p:sp>
      <p:sp>
        <p:nvSpPr>
          <p:cNvPr id="184327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372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8637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What is </a:t>
            </a:r>
            <a:r>
              <a:rPr lang="en-US" dirty="0" smtClean="0"/>
              <a:t>one?</a:t>
            </a:r>
            <a:endParaRPr lang="en-US" dirty="0"/>
          </a:p>
        </p:txBody>
      </p:sp>
      <p:sp>
        <p:nvSpPr>
          <p:cNvPr id="186376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422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 smtClean="0"/>
              <a:t>Explosion due to the high reactivity of alkali metals</a:t>
            </a:r>
            <a:endParaRPr lang="en-US" sz="4000" dirty="0"/>
          </a:p>
        </p:txBody>
      </p:sp>
      <p:sp>
        <p:nvSpPr>
          <p:cNvPr id="188423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468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90471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What is </a:t>
            </a:r>
            <a:r>
              <a:rPr lang="en-US" dirty="0" smtClean="0"/>
              <a:t>what happens when an alkali metal reacts with water?</a:t>
            </a:r>
            <a:endParaRPr lang="en-US" dirty="0"/>
          </a:p>
        </p:txBody>
      </p:sp>
      <p:sp>
        <p:nvSpPr>
          <p:cNvPr id="190472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518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/>
              <a:t>Most reactive and rarest element on earth</a:t>
            </a:r>
            <a:endParaRPr lang="en-US" dirty="0"/>
          </a:p>
        </p:txBody>
      </p:sp>
      <p:sp>
        <p:nvSpPr>
          <p:cNvPr id="192519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64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94567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What </a:t>
            </a:r>
            <a:r>
              <a:rPr lang="en-US" dirty="0" smtClean="0"/>
              <a:t>is francium?</a:t>
            </a:r>
            <a:endParaRPr lang="en-US" dirty="0"/>
          </a:p>
        </p:txBody>
      </p:sp>
      <p:sp>
        <p:nvSpPr>
          <p:cNvPr id="194568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452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04456" name="Rectangle 103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/>
              <a:t>What are periods?</a:t>
            </a:r>
            <a:endParaRPr lang="en-US" dirty="0"/>
          </a:p>
        </p:txBody>
      </p:sp>
      <p:sp>
        <p:nvSpPr>
          <p:cNvPr id="104457" name="Rectangle 103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614" name="Rectangle 6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/>
              <a:t>Alkali metal often responsible for high blood pressure</a:t>
            </a:r>
            <a:endParaRPr lang="en-US" dirty="0"/>
          </a:p>
        </p:txBody>
      </p:sp>
      <p:sp>
        <p:nvSpPr>
          <p:cNvPr id="196615" name="Rectangle 7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660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98663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/>
              <a:t>What </a:t>
            </a:r>
            <a:r>
              <a:rPr lang="en-US" sz="4000"/>
              <a:t>is </a:t>
            </a:r>
            <a:r>
              <a:rPr lang="en-US" sz="4000" smtClean="0"/>
              <a:t>sodium?</a:t>
            </a:r>
            <a:endParaRPr lang="en-US" sz="4000" dirty="0"/>
          </a:p>
        </p:txBody>
      </p:sp>
      <p:sp>
        <p:nvSpPr>
          <p:cNvPr id="198664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88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 smtClean="0"/>
              <a:t>Three Examples of a metalloid</a:t>
            </a:r>
            <a:endParaRPr lang="en-US" sz="4000" dirty="0"/>
          </a:p>
        </p:txBody>
      </p:sp>
      <p:sp>
        <p:nvSpPr>
          <p:cNvPr id="250883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548" name="AutoShape 3076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08552" name="Rectangle 308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What is </a:t>
            </a:r>
            <a:r>
              <a:rPr lang="en-US" dirty="0" smtClean="0"/>
              <a:t>Boron, silicon, germanium, arsenic, antimony, tellurium, polonium, and/or astatine?</a:t>
            </a:r>
            <a:endParaRPr lang="en-US" dirty="0"/>
          </a:p>
        </p:txBody>
      </p:sp>
      <p:sp>
        <p:nvSpPr>
          <p:cNvPr id="108553" name="Rectangle 308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598" name="Rectangle 3078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 smtClean="0"/>
              <a:t>The reason that elements in the same group have the same properties</a:t>
            </a:r>
            <a:endParaRPr lang="en-US" sz="4000" dirty="0"/>
          </a:p>
        </p:txBody>
      </p:sp>
      <p:sp>
        <p:nvSpPr>
          <p:cNvPr id="110599" name="Rectangle 3079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44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12648" name="Rectangle 103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What is </a:t>
            </a:r>
            <a:r>
              <a:rPr lang="en-US" dirty="0" smtClean="0"/>
              <a:t>they share the same number of valence electrons?</a:t>
            </a:r>
            <a:endParaRPr lang="en-US" dirty="0"/>
          </a:p>
        </p:txBody>
      </p:sp>
      <p:sp>
        <p:nvSpPr>
          <p:cNvPr id="112649" name="Rectangle 103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FFFF00"/>
      </a:hlink>
      <a:folHlink>
        <a:srgbClr val="000000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3366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9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3366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9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882</TotalTime>
  <Words>449</Words>
  <Application>Microsoft Office PowerPoint</Application>
  <PresentationFormat>On-screen Show (4:3)</PresentationFormat>
  <Paragraphs>135</Paragraphs>
  <Slides>51</Slides>
  <Notes>51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51</vt:i4>
      </vt:variant>
    </vt:vector>
  </HeadingPairs>
  <TitlesOfParts>
    <vt:vector size="54" baseType="lpstr">
      <vt:lpstr>Times New Roman</vt:lpstr>
      <vt:lpstr>Garamond</vt:lpstr>
      <vt:lpstr>Default Design</vt:lpstr>
      <vt:lpstr>Slide 1</vt:lpstr>
      <vt:lpstr>Location of Metals</vt:lpstr>
      <vt:lpstr>What is the left side of the chart?</vt:lpstr>
      <vt:lpstr>Horizontal Rows that represent energy levels</vt:lpstr>
      <vt:lpstr>What are periods?</vt:lpstr>
      <vt:lpstr>Three Examples of a metalloid</vt:lpstr>
      <vt:lpstr>What is Boron, silicon, germanium, arsenic, antimony, tellurium, polonium, and/or astatine?</vt:lpstr>
      <vt:lpstr>The reason that elements in the same group have the same properties</vt:lpstr>
      <vt:lpstr>What is they share the same number of valence electrons?</vt:lpstr>
      <vt:lpstr>How Mendeleev arranged the first periodic table</vt:lpstr>
      <vt:lpstr>What is by atomic mass?</vt:lpstr>
      <vt:lpstr>Group number of the alkaline earth metals</vt:lpstr>
      <vt:lpstr>What is group 2?</vt:lpstr>
      <vt:lpstr>Number of valence electrons in all alkaline earth metals</vt:lpstr>
      <vt:lpstr>What is two?</vt:lpstr>
      <vt:lpstr>Type of lightweight alkaline earth metal that is used in fireworks, planes, and cars</vt:lpstr>
      <vt:lpstr>What is magnesium?</vt:lpstr>
      <vt:lpstr>Type of melting points in alkaline earth metals</vt:lpstr>
      <vt:lpstr>What is high melting points?</vt:lpstr>
      <vt:lpstr>Type of alkaline earth metal responsible for building bones, sea shells, and bones</vt:lpstr>
      <vt:lpstr>What is calcium?</vt:lpstr>
      <vt:lpstr>Slide 22</vt:lpstr>
      <vt:lpstr>What is helium?</vt:lpstr>
      <vt:lpstr>Slide 24</vt:lpstr>
      <vt:lpstr>What are neon and/or argon?</vt:lpstr>
      <vt:lpstr>Number of valence electrons all but one noble gas</vt:lpstr>
      <vt:lpstr>What eight?</vt:lpstr>
      <vt:lpstr>The reason noble gases don’t combine with other elements easily</vt:lpstr>
      <vt:lpstr>What is they have filled valence electrons?</vt:lpstr>
      <vt:lpstr>Noble Gases used in lightbulbs and lasers</vt:lpstr>
      <vt:lpstr>What are argon and krypton?</vt:lpstr>
      <vt:lpstr>The group number of the halogens</vt:lpstr>
      <vt:lpstr>What is group 17?</vt:lpstr>
      <vt:lpstr>Most reactive nonmetal</vt:lpstr>
      <vt:lpstr>What is flourine?</vt:lpstr>
      <vt:lpstr>Number of valence electrons in all halogens</vt:lpstr>
      <vt:lpstr>What is seven?</vt:lpstr>
      <vt:lpstr>Normal state of matter of most halogens</vt:lpstr>
      <vt:lpstr>What is a gas?</vt:lpstr>
      <vt:lpstr>Halogen that is obtained through diet and is important for your thyroid gland to work properly.</vt:lpstr>
      <vt:lpstr>What is iodine?</vt:lpstr>
      <vt:lpstr>Soft, shiny, malleable, and conductivity</vt:lpstr>
      <vt:lpstr>What are physical properties of alkali metals?</vt:lpstr>
      <vt:lpstr>Number of valence electrons in all alkali metals</vt:lpstr>
      <vt:lpstr>What is one?</vt:lpstr>
      <vt:lpstr>Explosion due to the high reactivity of alkali metals</vt:lpstr>
      <vt:lpstr>What is what happens when an alkali metal reacts with water?</vt:lpstr>
      <vt:lpstr>Most reactive and rarest element on earth</vt:lpstr>
      <vt:lpstr>What is francium?</vt:lpstr>
      <vt:lpstr>Alkali metal often responsible for high blood pressure</vt:lpstr>
      <vt:lpstr>What is sodium?</vt:lpstr>
    </vt:vector>
  </TitlesOfParts>
  <Company>Grant County Schools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 Slide Title</dc:title>
  <dc:creator>Grant County High School</dc:creator>
  <cp:lastModifiedBy>Administrative Services</cp:lastModifiedBy>
  <cp:revision>65</cp:revision>
  <dcterms:created xsi:type="dcterms:W3CDTF">1998-08-19T17:45:48Z</dcterms:created>
  <dcterms:modified xsi:type="dcterms:W3CDTF">2011-09-19T13:38:21Z</dcterms:modified>
</cp:coreProperties>
</file>

<file path=docProps/thumbnail.jpeg>
</file>